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</a:t>
            </a:r>
            <a:r>
              <a:rPr lang="ko-KR" altLang="en-US" sz="1000" dirty="0" smtClean="0">
                <a:solidFill>
                  <a:srgbClr val="FF0000"/>
                </a:solidFill>
              </a:rPr>
              <a:t>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</a:t>
            </a:r>
            <a:r>
              <a:rPr lang="ko-KR" altLang="en-US" sz="1000" dirty="0" smtClean="0">
                <a:solidFill>
                  <a:srgbClr val="FF0000"/>
                </a:solidFill>
              </a:rPr>
              <a:t>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201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13</cp:revision>
  <dcterms:created xsi:type="dcterms:W3CDTF">2023-06-13T02:05:04Z</dcterms:created>
  <dcterms:modified xsi:type="dcterms:W3CDTF">2023-06-27T08:39:58Z</dcterms:modified>
</cp:coreProperties>
</file>